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9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1/19/19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1/19/19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5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What are the most popular routes for casual riders and members?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54" y="1128451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one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A636-3AF5-4D45-9714-D40F9E2A8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4D95F-F77E-9A4D-90BC-74B8EB030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one year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96E035-7095-4340-A7D4-B424DC8CC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1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vs.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681C4-4FB0-3242-9EF0-C78D13132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vs. precipitation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FEDDA-564E-3B4F-B3E5-D01F982CE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66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popular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correlation between Capital Bikeshare ridership and temperature, and ridership and precipitation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238</Words>
  <Application>Microsoft Macintosh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Gill Sans MT</vt:lpstr>
      <vt:lpstr>Impact</vt:lpstr>
      <vt:lpstr>Wingdings</vt:lpstr>
      <vt:lpstr>Badge</vt:lpstr>
      <vt:lpstr>Capital Bikeshare project</vt:lpstr>
      <vt:lpstr>Objectives</vt:lpstr>
      <vt:lpstr>Data sources</vt:lpstr>
      <vt:lpstr>Ridership over one day</vt:lpstr>
      <vt:lpstr>Ridership over one year</vt:lpstr>
      <vt:lpstr>Ridership vs. temperature</vt:lpstr>
      <vt:lpstr>Ridership vs. precipitation</vt:lpstr>
      <vt:lpstr>Most popular routes</vt:lpstr>
      <vt:lpstr>Conclusions</vt:lpstr>
      <vt:lpstr>Future considerations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Hannah Barker</cp:lastModifiedBy>
  <cp:revision>2</cp:revision>
  <dcterms:created xsi:type="dcterms:W3CDTF">2019-01-20T17:03:02Z</dcterms:created>
  <dcterms:modified xsi:type="dcterms:W3CDTF">2019-01-20T17:11:38Z</dcterms:modified>
</cp:coreProperties>
</file>